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"/>
  </p:notesMasterIdLst>
  <p:sldIdLst>
    <p:sldId id="256" r:id="rId2"/>
    <p:sldId id="257" r:id="rId3"/>
  </p:sldIdLst>
  <p:sldSz cx="7597775" cy="5329238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555" autoAdjust="0"/>
    <p:restoredTop sz="94713" autoAdjust="0"/>
  </p:normalViewPr>
  <p:slideViewPr>
    <p:cSldViewPr>
      <p:cViewPr varScale="1">
        <p:scale>
          <a:sx n="70" d="100"/>
          <a:sy n="70" d="100"/>
        </p:scale>
        <p:origin x="-1116" y="-90"/>
      </p:cViewPr>
      <p:guideLst>
        <p:guide orient="horz" pos="1679"/>
        <p:guide pos="239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FD3F2C-1FE9-485E-AAAA-A4536389C7E6}" type="datetimeFigureOut">
              <a:rPr lang="ru-RU" smtClean="0"/>
              <a:pPr/>
              <a:t>21.04.2015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85838" y="685800"/>
            <a:ext cx="48863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45E1EE-7BCD-45A1-B01A-7A51365E79B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43204" y="1065848"/>
            <a:ext cx="6523956" cy="1421130"/>
          </a:xfrm>
          <a:ln>
            <a:noFill/>
          </a:ln>
        </p:spPr>
        <p:txBody>
          <a:bodyPr vert="horz" tIns="0" rIns="14773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45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43203" y="2508842"/>
            <a:ext cx="6526489" cy="1361916"/>
          </a:xfrm>
        </p:spPr>
        <p:txBody>
          <a:bodyPr lIns="0" rIns="14773"/>
          <a:lstStyle>
            <a:lvl1pPr marL="0" marR="36933" indent="0" algn="r">
              <a:buNone/>
              <a:defRPr>
                <a:solidFill>
                  <a:schemeClr val="tx1"/>
                </a:solidFill>
              </a:defRPr>
            </a:lvl1pPr>
            <a:lvl2pPr marL="369326" indent="0" algn="ctr">
              <a:buNone/>
            </a:lvl2pPr>
            <a:lvl3pPr marL="738652" indent="0" algn="ctr">
              <a:buNone/>
            </a:lvl3pPr>
            <a:lvl4pPr marL="1107978" indent="0" algn="ctr">
              <a:buNone/>
            </a:lvl4pPr>
            <a:lvl5pPr marL="1477305" indent="0" algn="ctr">
              <a:buNone/>
            </a:lvl5pPr>
            <a:lvl6pPr marL="1846631" indent="0" algn="ctr">
              <a:buNone/>
            </a:lvl6pPr>
            <a:lvl7pPr marL="2215957" indent="0" algn="ctr">
              <a:buNone/>
            </a:lvl7pPr>
            <a:lvl8pPr marL="2585283" indent="0" algn="ctr">
              <a:buNone/>
            </a:lvl8pPr>
            <a:lvl9pPr marL="2954609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508387" y="710566"/>
            <a:ext cx="1709499" cy="404997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79889" y="710566"/>
            <a:ext cx="5001869" cy="404997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0671" y="1023214"/>
            <a:ext cx="6458109" cy="1058742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45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0671" y="2101750"/>
            <a:ext cx="6458109" cy="1173172"/>
          </a:xfrm>
        </p:spPr>
        <p:txBody>
          <a:bodyPr lIns="36933" rIns="36933" anchor="t"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9889" y="547135"/>
            <a:ext cx="6837998" cy="888206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79889" y="1492066"/>
            <a:ext cx="3355684" cy="3446241"/>
          </a:xfrm>
        </p:spPr>
        <p:txBody>
          <a:bodyPr/>
          <a:lstStyle>
            <a:lvl1pPr>
              <a:defRPr sz="21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62202" y="1492066"/>
            <a:ext cx="3355684" cy="3446241"/>
          </a:xfrm>
        </p:spPr>
        <p:txBody>
          <a:bodyPr/>
          <a:lstStyle>
            <a:lvl1pPr>
              <a:defRPr sz="21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9889" y="547135"/>
            <a:ext cx="6837998" cy="888206"/>
          </a:xfrm>
        </p:spPr>
        <p:txBody>
          <a:bodyPr tIns="36933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9889" y="1441683"/>
            <a:ext cx="3357003" cy="512371"/>
          </a:xfrm>
        </p:spPr>
        <p:txBody>
          <a:bodyPr lIns="36933" tIns="0" rIns="36933" bIns="0" anchor="ctr">
            <a:noAutofit/>
          </a:bodyPr>
          <a:lstStyle>
            <a:lvl1pPr marL="0" indent="0">
              <a:buNone/>
              <a:defRPr sz="19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1600" b="1"/>
            </a:lvl2pPr>
            <a:lvl3pPr>
              <a:buNone/>
              <a:defRPr sz="1500" b="1"/>
            </a:lvl3pPr>
            <a:lvl4pPr>
              <a:buNone/>
              <a:defRPr sz="1300" b="1"/>
            </a:lvl4pPr>
            <a:lvl5pPr>
              <a:buNone/>
              <a:defRPr sz="13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859565" y="1445187"/>
            <a:ext cx="3358322" cy="508868"/>
          </a:xfrm>
        </p:spPr>
        <p:txBody>
          <a:bodyPr lIns="36933" tIns="0" rIns="36933" bIns="0" anchor="ctr"/>
          <a:lstStyle>
            <a:lvl1pPr marL="0" indent="0">
              <a:buNone/>
              <a:defRPr sz="19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1600" b="1"/>
            </a:lvl2pPr>
            <a:lvl3pPr>
              <a:buNone/>
              <a:defRPr sz="1500" b="1"/>
            </a:lvl3pPr>
            <a:lvl4pPr>
              <a:buNone/>
              <a:defRPr sz="1300" b="1"/>
            </a:lvl4pPr>
            <a:lvl5pPr>
              <a:buNone/>
              <a:defRPr sz="13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79889" y="1954054"/>
            <a:ext cx="3357003" cy="2988445"/>
          </a:xfrm>
        </p:spPr>
        <p:txBody>
          <a:bodyPr tIns="0"/>
          <a:lstStyle>
            <a:lvl1pPr>
              <a:defRPr sz="18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859565" y="1954054"/>
            <a:ext cx="3358322" cy="2988445"/>
          </a:xfrm>
        </p:spPr>
        <p:txBody>
          <a:bodyPr tIns="0"/>
          <a:lstStyle>
            <a:lvl1pPr>
              <a:defRPr sz="18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9889" y="547135"/>
            <a:ext cx="6901312" cy="888206"/>
          </a:xfrm>
        </p:spPr>
        <p:txBody>
          <a:bodyPr vert="horz" tIns="36933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9833" y="399694"/>
            <a:ext cx="2279333" cy="90301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1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69833" y="1302703"/>
            <a:ext cx="2279333" cy="3552825"/>
          </a:xfrm>
        </p:spPr>
        <p:txBody>
          <a:bodyPr lIns="14773" rIns="14773"/>
          <a:lstStyle>
            <a:lvl1pPr marL="0" indent="0" algn="l">
              <a:buNone/>
              <a:defRPr sz="1100"/>
            </a:lvl1pPr>
            <a:lvl2pPr indent="0" algn="l">
              <a:buNone/>
              <a:defRPr sz="1000"/>
            </a:lvl2pPr>
            <a:lvl3pPr indent="0" algn="l">
              <a:buNone/>
              <a:defRPr sz="800"/>
            </a:lvl3pPr>
            <a:lvl4pPr indent="0" algn="l">
              <a:buNone/>
              <a:defRPr sz="700"/>
            </a:lvl4pPr>
            <a:lvl5pPr indent="0" algn="l">
              <a:buNone/>
              <a:defRPr sz="7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970519" y="1302703"/>
            <a:ext cx="4247367" cy="3552825"/>
          </a:xfrm>
        </p:spPr>
        <p:txBody>
          <a:bodyPr tIns="0"/>
          <a:lstStyle>
            <a:lvl1pPr>
              <a:defRPr sz="23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5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2630433" y="861068"/>
            <a:ext cx="4368721" cy="3197543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865" tIns="36933" rIns="73865" bIns="36933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6650657" y="4164988"/>
            <a:ext cx="129162" cy="120796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865" tIns="36933" rIns="73865" bIns="36933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6518" y="914624"/>
            <a:ext cx="1838662" cy="1229829"/>
          </a:xfrm>
        </p:spPr>
        <p:txBody>
          <a:bodyPr vert="horz" lIns="36933" tIns="36933" rIns="36933" bIns="36933" anchor="b"/>
          <a:lstStyle>
            <a:lvl1pPr algn="l">
              <a:buNone/>
              <a:defRPr sz="16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6518" y="2198202"/>
            <a:ext cx="1836129" cy="1693513"/>
          </a:xfrm>
        </p:spPr>
        <p:txBody>
          <a:bodyPr lIns="51706" rIns="36933" bIns="36933" anchor="t"/>
          <a:lstStyle>
            <a:lvl1pPr marL="0" indent="0" algn="l">
              <a:spcBef>
                <a:spcPts val="202"/>
              </a:spcBef>
              <a:buFontTx/>
              <a:buNone/>
              <a:defRPr sz="1100"/>
            </a:lvl1pPr>
            <a:lvl2pPr>
              <a:defRPr sz="1000"/>
            </a:lvl2pPr>
            <a:lvl3pPr>
              <a:defRPr sz="800"/>
            </a:lvl3pPr>
            <a:lvl4pPr>
              <a:defRPr sz="700"/>
            </a:lvl4pPr>
            <a:lvl5pPr>
              <a:defRPr sz="7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711368" y="4939414"/>
            <a:ext cx="506518" cy="283733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2896355" y="932125"/>
            <a:ext cx="3836876" cy="305543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26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7915" y="4519983"/>
            <a:ext cx="7613604" cy="80925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3865" tIns="36933" rIns="73865" bIns="36933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3640601" y="4833323"/>
            <a:ext cx="3957174" cy="49591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3865" tIns="36933" rIns="73865" bIns="36933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7915" y="-5552"/>
            <a:ext cx="7613604" cy="80925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3865" tIns="36933" rIns="73865" bIns="36933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3640601" y="-5551"/>
            <a:ext cx="3957174" cy="49591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3865" tIns="36933" rIns="73865" bIns="36933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79889" y="547135"/>
            <a:ext cx="6837998" cy="888206"/>
          </a:xfrm>
          <a:prstGeom prst="rect">
            <a:avLst/>
          </a:prstGeom>
        </p:spPr>
        <p:txBody>
          <a:bodyPr vert="horz" lIns="0" tIns="36933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379889" y="1504030"/>
            <a:ext cx="6837998" cy="3410712"/>
          </a:xfrm>
          <a:prstGeom prst="rect">
            <a:avLst/>
          </a:prstGeom>
        </p:spPr>
        <p:txBody>
          <a:bodyPr vert="horz" lIns="73865" tIns="36933" rIns="73865" bIns="36933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379889" y="4939414"/>
            <a:ext cx="1772814" cy="2837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0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21.04.2015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216018" y="4939414"/>
            <a:ext cx="2785851" cy="2837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0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6584738" y="4939414"/>
            <a:ext cx="633148" cy="28373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5801" y="157288"/>
            <a:ext cx="7628143" cy="504501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1596" indent="-221596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7057" indent="-199436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738652" indent="-199436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960248" indent="-169890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1844" indent="-169890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03439" indent="-169890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1551170" indent="-14773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3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72766" indent="-147730" algn="l" rtl="0" eaLnBrk="1" latinLnBrk="0" hangingPunct="1">
        <a:spcBef>
          <a:spcPct val="20000"/>
        </a:spcBef>
        <a:buClr>
          <a:schemeClr val="tx2"/>
        </a:buClr>
        <a:buChar char="•"/>
        <a:defRPr kumimoji="0"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94361" indent="-14773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1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36932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73865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10797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47730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8466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21595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58528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29546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tpp74.ru/" TargetMode="External"/><Relationship Id="rId13" Type="http://schemas.openxmlformats.org/officeDocument/2006/relationships/image" Target="../media/image9.jpeg"/><Relationship Id="rId3" Type="http://schemas.openxmlformats.org/officeDocument/2006/relationships/image" Target="../media/image3.png"/><Relationship Id="rId7" Type="http://schemas.openxmlformats.org/officeDocument/2006/relationships/hyperlink" Target="http://www.tpprf.ru/ru/ttpp/ural/chl/mail@tpp74.ru" TargetMode="External"/><Relationship Id="rId12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7.png"/><Relationship Id="rId5" Type="http://schemas.openxmlformats.org/officeDocument/2006/relationships/image" Target="../media/image5.png"/><Relationship Id="rId15" Type="http://schemas.openxmlformats.org/officeDocument/2006/relationships/image" Target="../media/image11.jpeg"/><Relationship Id="rId10" Type="http://schemas.openxmlformats.org/officeDocument/2006/relationships/hyperlink" Target="http://www.mrsk-ural.ru/" TargetMode="External"/><Relationship Id="rId4" Type="http://schemas.openxmlformats.org/officeDocument/2006/relationships/image" Target="../media/image4.png"/><Relationship Id="rId9" Type="http://schemas.openxmlformats.org/officeDocument/2006/relationships/hyperlink" Target="mailto:secr@che.mrsk-ural.ru" TargetMode="External"/><Relationship Id="rId1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6999" y="1008435"/>
            <a:ext cx="2790776" cy="18070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9007" y="2520603"/>
            <a:ext cx="2718768" cy="18335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98887" y="1008435"/>
            <a:ext cx="1368152" cy="23399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3853359" y="144339"/>
            <a:ext cx="37444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Энергостроительные бригады Урала вновь сразятся в профессиональном мастерстве </a:t>
            </a:r>
            <a:endParaRPr lang="ru-RU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90975" y="3817441"/>
            <a:ext cx="3006800" cy="1511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98887" y="2736627"/>
            <a:ext cx="1381482" cy="25926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/>
          <p:cNvSpPr txBox="1"/>
          <p:nvPr/>
        </p:nvSpPr>
        <p:spPr>
          <a:xfrm>
            <a:off x="270495" y="3888755"/>
            <a:ext cx="324036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Южно-Уральская торгово-промышленная палата</a:t>
            </a:r>
          </a:p>
          <a:p>
            <a:pPr algn="ctr"/>
            <a:r>
              <a:rPr lang="ru-RU" sz="105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Адрес: Россия , 454080 , г. Челябинск, ул. Сони Кривой, д. 56</a:t>
            </a:r>
          </a:p>
          <a:p>
            <a:pPr algn="ctr"/>
            <a:r>
              <a:rPr lang="ru-RU" sz="105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Телефон: (351) 266-18-16</a:t>
            </a:r>
          </a:p>
          <a:p>
            <a:pPr algn="ctr"/>
            <a:r>
              <a:rPr lang="ru-RU" sz="105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Факс: (351) 265-41-32</a:t>
            </a:r>
          </a:p>
          <a:p>
            <a:pPr algn="ctr"/>
            <a:r>
              <a:rPr lang="ru-RU" sz="1050" b="1" dirty="0" err="1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E-mail</a:t>
            </a:r>
            <a:r>
              <a:rPr lang="ru-RU" sz="105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: </a:t>
            </a:r>
            <a:r>
              <a:rPr lang="ru-RU" sz="105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hlinkClick r:id="rId7"/>
              </a:rPr>
              <a:t>mail@tpp74.ru</a:t>
            </a:r>
            <a:endParaRPr lang="ru-RU" sz="1050" b="1" dirty="0" smtClean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  <a:p>
            <a:pPr algn="ctr"/>
            <a:r>
              <a:rPr lang="ru-RU" sz="1050" b="1" dirty="0" err="1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Web</a:t>
            </a:r>
            <a:r>
              <a:rPr lang="ru-RU" sz="105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: </a:t>
            </a:r>
            <a:r>
              <a:rPr lang="ru-RU" sz="105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hlinkClick r:id="rId8"/>
              </a:rPr>
              <a:t>http://www.tpp74.ru/</a:t>
            </a:r>
            <a:endParaRPr lang="ru-RU" sz="1050" b="1" dirty="0" smtClean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  <a:p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270495" y="2736627"/>
            <a:ext cx="3384376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Филиал ОАО "МРСК Урала" - "</a:t>
            </a:r>
            <a:r>
              <a:rPr lang="ru-RU" sz="1050" b="1" dirty="0" err="1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Челябэнерго</a:t>
            </a:r>
            <a:r>
              <a:rPr lang="ru-RU" sz="105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"</a:t>
            </a:r>
          </a:p>
          <a:p>
            <a:pPr algn="ctr"/>
            <a:r>
              <a:rPr lang="ru-RU" sz="105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Адрес: 454000, г. Челябинск, пл. Революции, 5.</a:t>
            </a:r>
            <a:br>
              <a:rPr lang="ru-RU" sz="105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sz="105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Телефон приёмной: (351) 267-83-59</a:t>
            </a:r>
            <a:br>
              <a:rPr lang="ru-RU" sz="105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sz="105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Факс: (351) 267-80-10</a:t>
            </a:r>
            <a:br>
              <a:rPr lang="ru-RU" sz="105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sz="1050" b="1" dirty="0" err="1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E-mail</a:t>
            </a:r>
            <a:r>
              <a:rPr lang="ru-RU" sz="105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: </a:t>
            </a:r>
            <a:r>
              <a:rPr lang="ru-RU" sz="1050" b="1" dirty="0" err="1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hlinkClick r:id="rId9"/>
              </a:rPr>
              <a:t>secr@che.mrsk-ural.ru</a:t>
            </a:r>
            <a:endParaRPr lang="ru-RU" sz="1050" b="1" dirty="0" smtClean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  <a:p>
            <a:pPr algn="ctr"/>
            <a:r>
              <a:rPr lang="ru-RU" sz="1050" b="1" dirty="0" err="1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Web</a:t>
            </a:r>
            <a:r>
              <a:rPr lang="ru-RU" sz="105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:  </a:t>
            </a:r>
            <a:r>
              <a:rPr lang="en-US" sz="105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hlinkClick r:id="rId10"/>
              </a:rPr>
              <a:t>http://www.mrsk-ural.ru/</a:t>
            </a:r>
            <a:r>
              <a:rPr lang="ru-RU" sz="105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endParaRPr lang="ru-RU" sz="105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26479" y="360363"/>
            <a:ext cx="1512168" cy="22682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638647" y="72331"/>
            <a:ext cx="648072" cy="890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782663" y="1080443"/>
            <a:ext cx="1757321" cy="648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40" name="AutoShape 16" descr="https://apf.mail.ru/cgi-bin/readmsg/%D0%A7%D0%B5%D0%BB%D1%8F%D0%B1%D1%8D%D0%BD%D0%B5%D1%80%D0%B3%D0%BE_1.jpg?x-email=pablo2004%40list.ru&amp;id=14295122650000000819%3B0%3B4&amp;mode=attachment&amp;channel&amp;bs=1548912&amp;bl=129545&amp;ct=image%2Fjpeg&amp;cn=%D0%A7%D0%B5%D0%BB%D1%8F%D0%B1%D1%8D%D0%BD%D0%B5%D1%80%D0%B3%D0%BE_1.jpg&amp;cte=binary&amp;preview=1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1625" cy="3016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782663" y="1728515"/>
            <a:ext cx="1710208" cy="1008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47" name="Picture 23" descr="В г.Челябинске прошла конференция &quot;Внешнеэкономическая деятельность в условиях ВТО&quot;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358727" y="144339"/>
            <a:ext cx="1224329" cy="9180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11055" y="144339"/>
            <a:ext cx="2070696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28 мая в Челябинской области стартуют Вторые межрегиональные соревнования по профессиональному мастерству энергостроительных компаний Урала. </a:t>
            </a:r>
            <a:endParaRPr lang="ru-RU" sz="105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70895" y="2520603"/>
            <a:ext cx="1728192" cy="10953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27079" y="1224458"/>
            <a:ext cx="1872208" cy="12476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http://urfo-energo.ru/images/01.08.2014/79bi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14911" y="72331"/>
            <a:ext cx="1200133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3870895" y="1800523"/>
            <a:ext cx="172819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Место проведения соревнований – полигон ОАО «МРСК –Урала» в Сосновском районе Челябинской области. </a:t>
            </a:r>
            <a:endParaRPr lang="ru-RU" sz="9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81551" y="2448595"/>
            <a:ext cx="2016224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spc="50" dirty="0" smtClean="0">
                <a:ln w="13500">
                  <a:solidFill>
                    <a:schemeClr val="tx1"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1. Этап – теоретический: правильно заполнить наряд-допуск к работам, продемонстрировать знания инструкций и норм строительства, умение работать с проектной документацией. </a:t>
            </a:r>
          </a:p>
          <a:p>
            <a:endParaRPr lang="ru-RU" dirty="0"/>
          </a:p>
        </p:txBody>
      </p:sp>
      <p:pic>
        <p:nvPicPr>
          <p:cNvPr id="1031" name="Picture 7" descr="http://urfo-energo.ru/images/01.08.2014/68bi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91175" y="3600722"/>
            <a:ext cx="1152344" cy="17285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3870895" y="3600723"/>
            <a:ext cx="252028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2. Этап: установить опоры линии электропередачи и осуществить монтаж сети.</a:t>
            </a:r>
            <a:endParaRPr lang="ru-RU" sz="9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70895" y="4032772"/>
            <a:ext cx="280831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3. Этап: освобождение человека, пострадавшего от действия электрического тока, и его спуск с опоры ВЛ-10 кВ. 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3870895" y="4536827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4. Этап: индивидуальные испытания.</a:t>
            </a:r>
          </a:p>
          <a:p>
            <a:r>
              <a:rPr lang="ru-RU" sz="9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Подъем на опору ЛЭП, проверка отсутствия напряжения и установка переносного заземления с опоры.</a:t>
            </a:r>
            <a:endParaRPr lang="ru-RU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2592611"/>
            <a:ext cx="22147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1 место – энергостроительная бригада ООО «</a:t>
            </a:r>
            <a:r>
              <a:rPr lang="ru-RU" sz="900" b="1" dirty="0" err="1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Росинвестпроект</a:t>
            </a:r>
            <a:r>
              <a:rPr lang="ru-RU" sz="9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» (г. Челябинск)</a:t>
            </a:r>
            <a:endParaRPr lang="ru-RU" sz="9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6479" y="72331"/>
            <a:ext cx="19442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Первые соревнования состоялись 31 июля 2014 г. За звание «лучших в своей профессии» боролись  11 команд из Челябинска и Екатеринбурга.</a:t>
            </a:r>
            <a:endParaRPr lang="ru-RU" sz="9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1033" name="Picture 9" descr="http://urfo-energo.ru/images/01.08.2014/8big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26679" y="72331"/>
            <a:ext cx="1728916" cy="1152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TextBox 18"/>
          <p:cNvSpPr txBox="1"/>
          <p:nvPr/>
        </p:nvSpPr>
        <p:spPr>
          <a:xfrm>
            <a:off x="1422623" y="1224459"/>
            <a:ext cx="2376264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За титул «Лучшего энергетика Урала» сразились  настоящие профессионалы своего дела, в том числе и одна женщина-электромонтер.  Несмотря на экстремальные погодные условия, участники продемонстрировали высокий уровень мастерства и профессионализма.</a:t>
            </a:r>
            <a:endParaRPr lang="ru-RU" sz="9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1035" name="Picture 11" descr="http://urfo-energo.ru/images/01.08.2014/63big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8487" y="936427"/>
            <a:ext cx="1152128" cy="17281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TextBox 20"/>
          <p:cNvSpPr txBox="1"/>
          <p:nvPr/>
        </p:nvSpPr>
        <p:spPr>
          <a:xfrm>
            <a:off x="0" y="3024659"/>
            <a:ext cx="194421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2 место – энергостроительная бригада ПО «Центральные электрические сети» филиала ОАО «МРСК Урала» - «</a:t>
            </a:r>
            <a:r>
              <a:rPr lang="ru-RU" sz="900" b="1" dirty="0" err="1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Челябэнерго</a:t>
            </a:r>
            <a:r>
              <a:rPr lang="ru-RU" sz="9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» (г. Челябинск)</a:t>
            </a:r>
            <a:endParaRPr lang="ru-RU" sz="9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3744739"/>
            <a:ext cx="216024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3 место – энергостроительная бригада ООО «</a:t>
            </a:r>
            <a:r>
              <a:rPr lang="ru-RU" sz="900" b="1" dirty="0" err="1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Спецпромсервис</a:t>
            </a:r>
            <a:r>
              <a:rPr lang="ru-RU" sz="9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» (г. Челябинск)</a:t>
            </a:r>
            <a:endParaRPr lang="ru-RU" sz="9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1037" name="Picture 13" descr="http://urfo-energo.ru/images/01.08.2014/1big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98687" y="2592611"/>
            <a:ext cx="1800110" cy="1199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TextBox 23"/>
          <p:cNvSpPr txBox="1"/>
          <p:nvPr/>
        </p:nvSpPr>
        <p:spPr>
          <a:xfrm>
            <a:off x="1926679" y="3713411"/>
            <a:ext cx="1872208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 Главной  целью соревнований стало повышение престижа рабочей профессии, привлечение внимания молодежи к специальности электромонтера и определение профессионального уровня подрядных организаций </a:t>
            </a:r>
            <a:r>
              <a:rPr lang="ru-RU" sz="900" b="1" dirty="0" err="1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УрФО</a:t>
            </a:r>
            <a:r>
              <a:rPr lang="ru-RU" sz="9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.</a:t>
            </a:r>
            <a:endParaRPr lang="ru-RU" sz="9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1039" name="Picture 15" descr="http://urfo-energo.ru/images/01.08.2014/9big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4111" y="4176787"/>
            <a:ext cx="1811755" cy="11524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146</TotalTime>
  <Words>200</Words>
  <Application>Microsoft Office PowerPoint</Application>
  <PresentationFormat>Произвольный</PresentationFormat>
  <Paragraphs>23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Поток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asus</dc:creator>
  <cp:lastModifiedBy>павел</cp:lastModifiedBy>
  <cp:revision>18</cp:revision>
  <dcterms:created xsi:type="dcterms:W3CDTF">2015-04-20T16:21:17Z</dcterms:created>
  <dcterms:modified xsi:type="dcterms:W3CDTF">2015-04-21T04:16:09Z</dcterms:modified>
</cp:coreProperties>
</file>